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88" r:id="rId41"/>
    <p:sldId id="297" r:id="rId42"/>
    <p:sldId id="298" r:id="rId43"/>
    <p:sldId id="299" r:id="rId44"/>
    <p:sldId id="300" r:id="rId45"/>
    <p:sldId id="301" r:id="rId46"/>
    <p:sldId id="289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49AB-7F8A-0C01-806F-CF8F3A118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A4F76-77D3-0F7D-A248-1ED9C2565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40F52-0B53-58B4-79C7-BDC581B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4312-527D-7CCC-388E-F7629B78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07520-4A7B-B1C4-051A-406D1694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9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9467-464F-833C-5653-E9011B7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8F575-18F3-538D-343C-6F5AA2411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39A2B-55C0-F252-5CEF-672F35E3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F203F-DEFF-7034-0BC8-8BA0394E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44B3-8015-31CD-EFA0-6699446B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7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65F770-D9F5-DF4C-DF61-4E47B0E3F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22464-07E2-E7DC-E5E6-FD85B9EC6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37100-2087-ACC7-39C3-3C7B2E33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00396-58B3-60AA-4652-07256B61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FFD2-1D9E-1591-1771-34EE8F07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8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1B4B-BC41-1FC7-29B8-1F5AAE9D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EF1E-8E3C-FA74-FC87-9BC58A051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1FE13-D3E1-CB08-6F10-CC76AC249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4A1E9-D7BF-AC22-D915-56CF26BE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8FDFE-9987-E51F-1D86-2FC8F0B2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C0FD-511B-C2CB-94C5-615D7D29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04923-EE43-26DC-7311-15A837D48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81EDE-E0E1-768E-FB67-99FFDB9C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BB22C-34EB-A8DB-0603-BA5245979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D03BD-3318-2EC2-BA5C-8225C35D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6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AE0D-59F0-80EF-9134-B2ECB99E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77D29-021B-1BD9-B551-38C2DFBEA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5BCC6-1BBB-D3A8-2350-7A5844D78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04253-B748-D5E9-186A-D5EDFD77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85B9C-2121-1966-5999-3016B85DD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8B97F-CAA9-EFD4-E4C3-94F93231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1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FA76-43E4-3B59-D69D-70E9212C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BF114-878E-7E0A-1D35-C26023CA0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034F8-C183-AC28-EB79-F58D7D059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F71A-EA79-2718-8942-39C3D34E2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60EEF-7437-C824-8FEF-B3BD55A68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3EE496-DD97-F75A-C37A-B64DB54A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2E1CD8-60C5-ADB2-D20F-81B0D6E7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C7749-9336-6C4E-1141-0AF1D1B0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8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79F0-F20C-AB1A-FF1C-63D96BA9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02593-138E-9673-3AF4-9543D651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D9D77-39AA-CB10-CA5E-ECA0AC9E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F65D-7598-F873-BD2B-2E21351F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5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2DF871-D571-4AA6-6598-F10E3E78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31306-0413-CDDC-1A98-3C90DC6E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649D1-1C7A-0984-7EB7-1F79D538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7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0B5F-A85A-D43F-BAE0-2E14CBB3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84B1A-B5C2-CFF8-5362-6C5C607C8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AF52E-F024-7CC9-730C-D892A9E49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26F9-6DA6-DC53-3AAC-9B17F010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A000-FF03-2F7D-B74E-66BEA07A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FDDFF-1508-B59C-9D3F-93BA98BF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6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C1C3-D72F-B86A-07B5-8FA01A89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74BFDD-5B94-3703-3E5F-DA41436A5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DB1D4-CC7F-012A-C60B-D3A13CC93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2DCA7-69C1-2A31-4C83-FBEFAF48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A832E-52AC-78D7-20AE-6071143F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99CD8-E208-7F6B-F665-9AD02D57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67EDA-A535-B005-3FBE-CB5D6E41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13723-8E5A-1E66-67A6-B2B5A5568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BA741-25F1-A400-2328-C7476A03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BB5CF-3F68-484C-B429-A0AE0AFD94A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05F49-1025-ACAF-F2A5-D3E6CB50F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D1AD-1BF7-7B6F-BB22-081D3B9FF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66F3F-66EB-4085-95B3-E721CF318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4A0385-28A0-0924-0435-0D6172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1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EA9F-99E2-A328-9430-03B59430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ADC5-70CE-5954-32B4-6E152571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EA953-1425-7945-08D5-3941B323C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4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D2BA-0B98-80B8-3F6A-6F56F7A0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32F0-62B4-8DC8-E406-9B4C2129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4627C-CC41-8BA7-531C-2353097C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1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5F37-331D-3DB4-0408-F9A2654D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E257-2EDB-FAF8-862D-690059D4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161B6-1C1D-82A6-27FB-669B1F1A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0F7C-D9CD-5F3F-E0D0-6ECBA3E0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9853-8EAF-DF38-0E36-AD1DBE3C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51584-2A3D-83BE-1B1D-C8E3D5C2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A092-F735-1839-9095-76D5A906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0BB-7403-9A50-AB8B-F35CEBA76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DDC06-3186-EBE0-4CAB-9FA70FDA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0DB9-780B-DDB0-A800-2A77437D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C407-116A-F460-B87B-890352CC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D4D3B-876F-F57A-EDC0-FA3F7B390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09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73EA-251B-B0EE-61D4-A2F6B41A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B569-D691-3D46-2ADD-82FBEB0C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DEBBA-4A8A-113F-F7DF-9A477663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1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480E-A4C5-6453-BFDF-969141A8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FDFD-84F3-37AC-6713-D0F95861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57777-F80F-0C83-4CCD-3B36870C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2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3BFD-36AD-8429-5616-A0443F80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B0168-83D0-39AA-BA83-B606EB3A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06CCB-EE5A-7B7A-D160-269C1C2F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6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9775-E060-9A45-655B-DF21F411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019B-3686-E0C4-64F4-DC9171DB2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6756D-A802-9F22-C9E7-4550DE62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7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2A9F-A95C-0769-5988-63DA1049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4E28C-B7BF-8442-8E35-AB658A51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F74D2-08F5-A525-66C2-77DACCCD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6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EF69-D1F6-5752-5D53-6DFD5A9B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9D02C-C566-EE60-C5BB-53B50A22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D2A05-A7D3-BFB2-9584-FF77736E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1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EC66-4DA8-FC66-290D-58F1013B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14352-7593-D4D7-E868-AA6792F0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19FCC-87C7-3C05-8F54-A4BF85D4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41D1-EE3D-6172-AFEB-91794060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21EB9-05BC-7846-7993-9AF31DE4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FB75B-D902-F968-4036-649ED682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2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8C29-5C67-C686-98DE-DAF1C77C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A061C-2AFC-8209-31E7-E85817D14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78D4A-1B95-B7B6-7101-0B711A94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19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9E84-4AD7-5DDA-3E09-FC5EAB65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CEDF0-7326-8A75-7F70-863114428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CF68-1CD4-E2FD-2B3B-25DBDB00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69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58F9-2F2E-B55E-3483-A8FB38B5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5EEE-0AFF-4336-C513-2D42238C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57329-4B97-DFA6-CCF3-E77F173C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0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E2F1-3DDF-AA9E-B977-1164075F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6D81B-E3FC-6D93-1C21-85BC1DEF7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53E24-31A2-0118-1E0E-F0367B77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50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762A-8008-D53A-F2EA-C78BB2A1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8A39D-B0FC-BBE4-9CBE-4534D4A1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7E149-A1A8-BF2B-6C39-C80907CE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6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7A57-BA00-626F-6E48-183D228B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AA7EB-A9CD-51AA-9836-B97E8399B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7BF96-1FE4-35BC-C66C-119A9F06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29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E838-EEAB-EAA6-F4B4-40C3403F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4110-CCEB-2776-3134-74DE495D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D21B2-806F-F9C3-237E-B01914FEC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0146-C446-4651-D801-1FB4E4AB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E601-81F1-1851-F640-CDBA34297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A0D4-1CA0-935B-067F-74EB5ABD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72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8115-4EF1-FDC9-5F4C-6559D3B5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E268C-0CB5-5496-D46A-144CC53F7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BFC64-87CC-8DD7-3023-F8DC7C575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9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3C67-7E6A-01FA-8E3B-A0069E53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69A5-5DA7-9878-5E76-6A51C8834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6D902-D978-0C18-E4AB-95DA9705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84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840E-69CF-0443-F0F4-909D4F9D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B2862-EF81-9F27-10D5-71CA8CBE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B7F3F-9611-F921-A8E9-F2CB1327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3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3E44-E328-5C1C-3665-CADBDE3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5405-7580-5D4C-92A2-4D1004FA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695A2-7DF2-091D-79F1-1EAF86392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5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B483-94B8-9A10-A28A-899AFDC8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643B-FC8E-3817-8035-4E933A3F9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5773B-D91D-DA81-9418-4FE0A318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22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2044-ED1F-9726-7F1E-ADDAAA3A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8C08-992B-7CF1-8F40-AC3EEB2D9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35FD0-97D8-B86D-5471-BEE6C5E04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40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071B-A934-7C9B-3821-2B31965E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E0C0-11F6-81A4-4110-DE7AD536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3879-5BED-7215-8335-15FE12AE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9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E71CA-54D4-C55F-8558-6005BB7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47F9-9A5C-6243-0215-A08AA25B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DB5C9-DD60-DF88-4D04-72B7A021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3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FF8A-0555-B143-54DA-8A288576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1800-3F5D-DA8F-8D51-E06669BAA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5FBE2-10BF-C0BD-637F-79158D3E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5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6C1E-E0DD-019B-64A9-F9E27AF7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C55F-081B-BCC8-DAA4-552D7459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666F0-C23E-AA38-DEED-D8EDB32B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6DA2-D43D-9CCB-AC6F-6B8FC56F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92A6C-6F6C-8278-CFF4-8611EC3C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0E95-4567-39D8-9FFB-0A150FE4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63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4082-0D3E-1081-3747-9F0298BF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2C446-41A4-EE32-CE62-ABD633A9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213C9-3C89-F6D5-1928-E1E732DC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33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72DD-51FC-9810-DBC4-5BA3F306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1E57-0E43-65CA-E443-4E2531AA1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DEECA-9B9A-D819-564B-ADF8A8C2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65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A44D-F60B-39DA-F4F4-E89DED3C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7215-8D85-3E9F-3058-FA0B62A73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E7A4C-A519-D15B-6447-034203EA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6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6BD6-4479-3F33-9F9C-0426303B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9836-BC3A-9E16-0662-4EA38DC7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E041A-264F-1EF3-0609-DE081F22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73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BA9-2BEE-B4F4-F6E5-6FBBCCC8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CDFE9-5B3B-F0C4-6508-263ED8E08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56A46-9CA4-21A6-42C8-1417B4EB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3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231D-4F95-FF2E-53AD-BA8830C8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82C26-6CA7-C039-6047-B463F0E4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B26E6-455B-2BBD-DE7B-41E2CA46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01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2A2F-C346-CA9D-698E-4B8C48F4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C868-E59E-8AB3-1F9C-219A87A2B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04203-A32D-FB48-37E2-E46EA68B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41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81AB-6EB3-C698-1520-14F4BD45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DE69-E612-85F3-9797-3B73DB290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77D1E-7DB4-5921-50F2-B9202277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3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3F19-C591-267A-0CA8-C4BF6DE9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E123-A4D2-DF64-4CBC-2F04E435A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01225-1A7D-EAC8-D1A2-D7F9030C9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94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7AAD-F68C-ADAB-FB2F-B9CB9AEB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1CD5-1996-ECA2-2900-21420584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97870-4731-A61B-6E3B-297F8E3A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8DE8-448A-C930-CC50-968CCBD9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22ABB-447B-14DA-5B8B-45E8CB86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25001-4179-77C9-4439-D6365FD4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80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D85-0617-D105-05DC-FEF43FF6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471F5-1312-1BC4-CD92-0B6AEAD7A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7C246-9633-831C-0CD8-529A0EBD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43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2334-7552-24CF-F861-87BDBE29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597A-9C6E-835E-0B74-B67CA733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13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6DDE-81B5-EB15-B658-C59BDB95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6F505-85EE-23DE-8D5E-5E9D7E59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9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64CE-2C51-736A-B679-1961317F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C6BC0-BFEA-2B49-E20D-028705283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6BD26-1C8C-7359-0DB9-EA7AB9DE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FEC3-02B0-8218-A3EB-6896606B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F879-5314-8CEC-DEF0-12582EBE5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29706-F491-719D-A120-E72B477DC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0EC5-1D67-1D20-65FD-2AFC590F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BA84-FCC8-AB97-E76A-59280ABAD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A392A-A106-E2BB-FDEC-49A82002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6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9880-F7EB-1194-4AE1-B3C669C7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5C945-2358-0EC5-24CB-3D9ADCC24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4DAF9-171F-DE76-68F1-58AC56D1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94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 Karki</dc:creator>
  <cp:lastModifiedBy>Amrita Karki</cp:lastModifiedBy>
  <cp:revision>1</cp:revision>
  <dcterms:created xsi:type="dcterms:W3CDTF">2023-05-19T07:08:39Z</dcterms:created>
  <dcterms:modified xsi:type="dcterms:W3CDTF">2023-05-19T11:14:21Z</dcterms:modified>
</cp:coreProperties>
</file>